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9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CB2FC230-B68D-41D7-8FB4-DC752C7CC916}" type="datetimeFigureOut">
              <a:rPr lang="en-US" smtClean="0"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5572D677-8D5F-47DF-8863-D01AB58C961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Visuospatial</a:t>
            </a:r>
            <a:r>
              <a:rPr lang="en-US" sz="6000" dirty="0" smtClean="0"/>
              <a:t> Web Browsing using Kinect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Wilson Kurian, Andy Milluzzi, and Alex Mullans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42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6262" y="1574800"/>
            <a:ext cx="318067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farm5.static.flickr.com/4041/4680622488_126ca30fb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9525" y="2268711"/>
            <a:ext cx="3292475" cy="313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15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~300 lines of code, just to get a skeleton</a:t>
            </a:r>
          </a:p>
          <a:p>
            <a:endParaRPr lang="en-US" dirty="0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089525" y="1923964"/>
            <a:ext cx="3292475" cy="3827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6324600" y="3581400"/>
            <a:ext cx="5334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7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7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Advancing the web</a:t>
            </a:r>
            <a:endParaRPr lang="en-US" dirty="0"/>
          </a:p>
        </p:txBody>
      </p:sp>
      <p:pic>
        <p:nvPicPr>
          <p:cNvPr id="3074" name="Picture 2" descr="http://snarkerati.com/movie-news/files/2009/03/minority-report-u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671" y="1500980"/>
            <a:ext cx="7121129" cy="474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74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6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66</TotalTime>
  <Words>37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Essential</vt:lpstr>
      <vt:lpstr>Visuospatial Web Browsing using Kinect</vt:lpstr>
      <vt:lpstr>The goal</vt:lpstr>
      <vt:lpstr>The challenge</vt:lpstr>
      <vt:lpstr>The solution</vt:lpstr>
      <vt:lpstr>Advancing the web</vt:lpstr>
      <vt:lpstr>Questions?</vt:lpstr>
    </vt:vector>
  </TitlesOfParts>
  <Company>Rose-Hulman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J Mullans</dc:creator>
  <cp:lastModifiedBy>Alexander J Mullans</cp:lastModifiedBy>
  <cp:revision>5</cp:revision>
  <dcterms:created xsi:type="dcterms:W3CDTF">2011-11-07T02:15:21Z</dcterms:created>
  <dcterms:modified xsi:type="dcterms:W3CDTF">2011-11-07T03:22:05Z</dcterms:modified>
</cp:coreProperties>
</file>