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mk-M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73" autoAdjust="0"/>
  </p:normalViewPr>
  <p:slideViewPr>
    <p:cSldViewPr>
      <p:cViewPr varScale="1"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mk-MK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k-M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k-M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k-M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k-M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mk-M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6B70FE3-929C-49D2-82BD-969DD707FD76}" type="datetimeFigureOut">
              <a:rPr lang="mk-MK" smtClean="0"/>
              <a:t>03.12.2012</a:t>
            </a:fld>
            <a:endParaRPr lang="mk-MK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mk-MK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FB410DC-7A9D-49D1-B119-694BCD9DBE81}" type="slidenum">
              <a:rPr lang="mk-MK" smtClean="0"/>
              <a:t>‹#›</a:t>
            </a:fld>
            <a:endParaRPr lang="mk-M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2910185"/>
          </a:xfrm>
        </p:spPr>
        <p:txBody>
          <a:bodyPr>
            <a:normAutofit fontScale="90000"/>
          </a:bodyPr>
          <a:lstStyle/>
          <a:p>
            <a:r>
              <a:rPr lang="mk-MK" b="1" dirty="0" smtClean="0"/>
              <a:t>Андроид апликација за </a:t>
            </a:r>
            <a:br>
              <a:rPr lang="mk-MK" b="1" dirty="0" smtClean="0"/>
            </a:br>
            <a:r>
              <a:rPr lang="mk-MK" dirty="0" smtClean="0"/>
              <a:t>комуникација на локална мрежа</a:t>
            </a:r>
            <a:r>
              <a:rPr lang="mk-MK" b="1" dirty="0"/>
              <a:t/>
            </a:r>
            <a:br>
              <a:rPr lang="mk-MK" b="1" dirty="0"/>
            </a:br>
            <a:endParaRPr lang="mk-M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5589240"/>
            <a:ext cx="7920880" cy="864096"/>
          </a:xfrm>
        </p:spPr>
        <p:txBody>
          <a:bodyPr>
            <a:normAutofit fontScale="77500" lnSpcReduction="20000"/>
          </a:bodyPr>
          <a:lstStyle/>
          <a:p>
            <a:r>
              <a:rPr lang="mk-MK" sz="1800" dirty="0">
                <a:solidFill>
                  <a:schemeClr val="bg1"/>
                </a:solidFill>
              </a:rPr>
              <a:t>Ментор</a:t>
            </a:r>
            <a:r>
              <a:rPr lang="en-US" sz="1800" dirty="0">
                <a:solidFill>
                  <a:schemeClr val="bg1"/>
                </a:solidFill>
              </a:rPr>
              <a:t>:</a:t>
            </a:r>
            <a:r>
              <a:rPr lang="mk-MK" sz="1800" dirty="0">
                <a:solidFill>
                  <a:schemeClr val="bg1"/>
                </a:solidFill>
              </a:rPr>
              <a:t>						</a:t>
            </a:r>
            <a:r>
              <a:rPr lang="mk-MK" sz="1800">
                <a:solidFill>
                  <a:schemeClr val="bg1"/>
                </a:solidFill>
              </a:rPr>
              <a:t>	</a:t>
            </a:r>
            <a:r>
              <a:rPr lang="mk-MK" sz="1800" smtClean="0">
                <a:solidFill>
                  <a:schemeClr val="bg1"/>
                </a:solidFill>
              </a:rPr>
              <a:t>Изработиле</a:t>
            </a:r>
            <a:r>
              <a:rPr lang="en-US" sz="1800" smtClean="0">
                <a:solidFill>
                  <a:schemeClr val="bg1"/>
                </a:solidFill>
              </a:rPr>
              <a:t>:</a:t>
            </a:r>
            <a:endParaRPr lang="mk-MK" sz="1800" dirty="0" smtClean="0">
              <a:solidFill>
                <a:schemeClr val="bg1"/>
              </a:solidFill>
            </a:endParaRPr>
          </a:p>
          <a:p>
            <a:r>
              <a:rPr lang="mk-MK" sz="1800" dirty="0" smtClean="0">
                <a:solidFill>
                  <a:schemeClr val="bg1"/>
                </a:solidFill>
              </a:rPr>
              <a:t>Благоја Стојкоски 370/2009</a:t>
            </a:r>
            <a:endParaRPr lang="mk-MK" sz="1800" dirty="0" smtClean="0">
              <a:solidFill>
                <a:schemeClr val="bg1"/>
              </a:solidFill>
            </a:endParaRPr>
          </a:p>
          <a:p>
            <a:r>
              <a:rPr lang="mk-MK" sz="1800" dirty="0" smtClean="0">
                <a:solidFill>
                  <a:schemeClr val="bg1"/>
                </a:solidFill>
              </a:rPr>
              <a:t>проф. д-р. Аристотел Тентов	</a:t>
            </a:r>
            <a:r>
              <a:rPr lang="en-US" sz="1800" dirty="0" smtClean="0">
                <a:solidFill>
                  <a:schemeClr val="bg1"/>
                </a:solidFill>
              </a:rPr>
              <a:t> 		</a:t>
            </a:r>
            <a:r>
              <a:rPr lang="mk-MK" sz="1800" dirty="0" smtClean="0">
                <a:solidFill>
                  <a:schemeClr val="bg1"/>
                </a:solidFill>
              </a:rPr>
              <a:t>Никола Коевски 194/2009</a:t>
            </a:r>
          </a:p>
          <a:p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11434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8229600" cy="391230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mk-MK" dirty="0" smtClean="0"/>
              <a:t>Нитка за праќање порака </a:t>
            </a:r>
            <a:br>
              <a:rPr lang="mk-MK" dirty="0" smtClean="0"/>
            </a:br>
            <a:r>
              <a:rPr lang="mk-MK" dirty="0" smtClean="0"/>
              <a:t>(1)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395253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mk-MK" dirty="0" smtClean="0"/>
              <a:t>Нитка за праќање порака </a:t>
            </a:r>
            <a:br>
              <a:rPr lang="mk-MK" dirty="0" smtClean="0"/>
            </a:br>
            <a:r>
              <a:rPr lang="mk-MK" dirty="0" smtClean="0"/>
              <a:t>(2)</a:t>
            </a:r>
            <a:endParaRPr lang="mk-MK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NitkaZaPrakjanje.java</a:t>
            </a:r>
          </a:p>
          <a:p>
            <a:pPr>
              <a:buFont typeface="Wingdings" pitchFamily="2" charset="2"/>
              <a:buChar char="§"/>
            </a:pPr>
            <a:r>
              <a:rPr lang="mk-MK" dirty="0" smtClean="0"/>
              <a:t>На линија 40 се зема пораката од текст контролата</a:t>
            </a:r>
          </a:p>
          <a:p>
            <a:pPr>
              <a:buFont typeface="Wingdings" pitchFamily="2" charset="2"/>
              <a:buChar char="§"/>
            </a:pPr>
            <a:r>
              <a:rPr lang="mk-MK" dirty="0" smtClean="0"/>
              <a:t>На линија 44 се иницијализира сокет за праќање со соодветната одбрана адреса.</a:t>
            </a:r>
          </a:p>
          <a:p>
            <a:pPr>
              <a:buFont typeface="Wingdings" pitchFamily="2" charset="2"/>
              <a:buChar char="§"/>
            </a:pPr>
            <a:r>
              <a:rPr lang="mk-MK" dirty="0"/>
              <a:t>На линија </a:t>
            </a:r>
            <a:r>
              <a:rPr lang="mk-MK" dirty="0" smtClean="0"/>
              <a:t>45 </a:t>
            </a:r>
            <a:r>
              <a:rPr lang="mk-MK" dirty="0"/>
              <a:t>и </a:t>
            </a:r>
            <a:r>
              <a:rPr lang="mk-MK" dirty="0" smtClean="0"/>
              <a:t>46 </a:t>
            </a:r>
            <a:r>
              <a:rPr lang="mk-MK" dirty="0"/>
              <a:t>се поставуваат каналите за примање и испраќање, </a:t>
            </a:r>
            <a:r>
              <a:rPr lang="mk-MK" dirty="0" smtClean="0"/>
              <a:t>соодветно</a:t>
            </a:r>
            <a:endParaRPr lang="mk-MK" dirty="0"/>
          </a:p>
          <a:p>
            <a:pPr>
              <a:buFont typeface="Wingdings" pitchFamily="2" charset="2"/>
              <a:buChar char="§"/>
            </a:pPr>
            <a:r>
              <a:rPr lang="mk-MK" dirty="0"/>
              <a:t>На линија </a:t>
            </a:r>
            <a:r>
              <a:rPr lang="mk-MK" dirty="0" smtClean="0"/>
              <a:t>48 </a:t>
            </a:r>
            <a:r>
              <a:rPr lang="mk-MK" dirty="0"/>
              <a:t>со командата </a:t>
            </a:r>
            <a:r>
              <a:rPr lang="en-US" dirty="0" err="1" smtClean="0"/>
              <a:t>writeUTF</a:t>
            </a:r>
            <a:r>
              <a:rPr lang="en-US" dirty="0"/>
              <a:t>()</a:t>
            </a:r>
            <a:r>
              <a:rPr lang="mk-MK" dirty="0"/>
              <a:t> се </a:t>
            </a:r>
            <a:r>
              <a:rPr lang="mk-MK" dirty="0" smtClean="0"/>
              <a:t>испраќа пораката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62960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7776864" cy="532859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k-MK" dirty="0" smtClean="0"/>
              <a:t>Нитка за скенирање (1)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185950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NitkaZaSkeniranje.java</a:t>
            </a:r>
          </a:p>
          <a:p>
            <a:pPr>
              <a:buFont typeface="Wingdings" pitchFamily="2" charset="2"/>
              <a:buChar char="§"/>
            </a:pPr>
            <a:r>
              <a:rPr lang="mk-MK" dirty="0" smtClean="0"/>
              <a:t>На линија 45 се проверува достапноста на хост на одредена адреса</a:t>
            </a:r>
          </a:p>
          <a:p>
            <a:pPr>
              <a:buFont typeface="Wingdings" pitchFamily="2" charset="2"/>
              <a:buChar char="§"/>
            </a:pPr>
            <a:r>
              <a:rPr lang="mk-MK" dirty="0" smtClean="0"/>
              <a:t>Доколку е постои хост на дадената адреса, таа се додава во листата на достапни адреса</a:t>
            </a:r>
            <a:endParaRPr lang="mk-M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k-MK" dirty="0" smtClean="0"/>
              <a:t>Нитка за скенирање (2)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382490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r>
              <a:rPr lang="mk-MK" dirty="0" smtClean="0"/>
              <a:t>	Изработка на мобилна апликација за комуникација на локална мрежа.</a:t>
            </a:r>
          </a:p>
          <a:p>
            <a:pPr marL="109728" indent="0" algn="just">
              <a:buNone/>
            </a:pPr>
            <a:endParaRPr lang="mk-M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k-MK" dirty="0" smtClean="0"/>
              <a:t>Зададен проблем</a:t>
            </a:r>
            <a:endParaRPr lang="mk-MK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492896"/>
            <a:ext cx="237626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98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r>
              <a:rPr lang="mk-MK" dirty="0" smtClean="0"/>
              <a:t>	</a:t>
            </a:r>
          </a:p>
          <a:p>
            <a:pPr marL="109728" indent="0" algn="just">
              <a:buNone/>
            </a:pPr>
            <a:r>
              <a:rPr lang="mk-MK" dirty="0" smtClean="0"/>
              <a:t>	А</a:t>
            </a:r>
            <a:r>
              <a:rPr lang="en-US" dirty="0" err="1" smtClean="0"/>
              <a:t>syncTask</a:t>
            </a:r>
            <a:r>
              <a:rPr lang="en-US" dirty="0" smtClean="0"/>
              <a:t> </a:t>
            </a:r>
            <a:r>
              <a:rPr lang="mk-MK" dirty="0" smtClean="0"/>
              <a:t>е класа обезбедена од Андроид </a:t>
            </a:r>
            <a:r>
              <a:rPr lang="en-US" dirty="0" smtClean="0"/>
              <a:t>API</a:t>
            </a:r>
            <a:r>
              <a:rPr lang="mk-MK" dirty="0" smtClean="0"/>
              <a:t> за полесна работа со нитки. Се користи за изведување на позадински операции врз </a:t>
            </a:r>
            <a:r>
              <a:rPr lang="en-US" dirty="0" smtClean="0"/>
              <a:t>Android UI</a:t>
            </a:r>
            <a:r>
              <a:rPr lang="mk-MK" dirty="0" smtClean="0"/>
              <a:t> нитката.</a:t>
            </a:r>
            <a:endParaRPr lang="mk-M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k-MK" dirty="0" smtClean="0"/>
              <a:t>А</a:t>
            </a:r>
            <a:r>
              <a:rPr lang="en-US" dirty="0" err="1" smtClean="0"/>
              <a:t>syncTask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144124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2776"/>
            <a:ext cx="8015474" cy="500165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52928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mk-MK" dirty="0" smtClean="0"/>
              <a:t>Поставување на сокет за слушање (1)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57062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4968552"/>
          </a:xfrm>
        </p:spPr>
        <p:txBody>
          <a:bodyPr>
            <a:normAutofit lnSpcReduction="10000"/>
          </a:bodyPr>
          <a:lstStyle/>
          <a:p>
            <a:pPr marL="109728" indent="0" algn="just">
              <a:buNone/>
            </a:pPr>
            <a:r>
              <a:rPr lang="en-US" sz="2400" dirty="0" smtClean="0"/>
              <a:t>MainActivity.java</a:t>
            </a:r>
          </a:p>
          <a:p>
            <a:pPr algn="just">
              <a:buFont typeface="Wingdings" pitchFamily="2" charset="2"/>
              <a:buChar char="§"/>
            </a:pPr>
            <a:r>
              <a:rPr lang="mk-MK" sz="2400" dirty="0" smtClean="0"/>
              <a:t>На линија 73 од сликата се поставува сокетот за слушање</a:t>
            </a:r>
          </a:p>
          <a:p>
            <a:pPr algn="just">
              <a:buFont typeface="Wingdings" pitchFamily="2" charset="2"/>
              <a:buChar char="§"/>
            </a:pPr>
            <a:r>
              <a:rPr lang="mk-MK" sz="2400" dirty="0" smtClean="0"/>
              <a:t>На линија 76 се иницијализира нитката за праќање пораки</a:t>
            </a:r>
          </a:p>
          <a:p>
            <a:pPr algn="just">
              <a:buFont typeface="Wingdings" pitchFamily="2" charset="2"/>
              <a:buChar char="§"/>
            </a:pPr>
            <a:r>
              <a:rPr lang="mk-MK" sz="2400" dirty="0" smtClean="0"/>
              <a:t>На линија 78 се иницијализира нитката за скенирање на достапни адреси за испраќање и започнува на линија 79.</a:t>
            </a:r>
          </a:p>
          <a:p>
            <a:pPr algn="just">
              <a:buFont typeface="Wingdings" pitchFamily="2" charset="2"/>
              <a:buChar char="§"/>
            </a:pPr>
            <a:r>
              <a:rPr lang="mk-MK" sz="2400" dirty="0" smtClean="0"/>
              <a:t>На линија 81 го дефинираме слушачот за контролата за избор на адреса за праќање</a:t>
            </a:r>
          </a:p>
          <a:p>
            <a:pPr algn="just">
              <a:buFont typeface="Wingdings" pitchFamily="2" charset="2"/>
              <a:buChar char="§"/>
            </a:pPr>
            <a:r>
              <a:rPr lang="mk-MK" sz="2400" dirty="0" smtClean="0"/>
              <a:t>На линија 94 го дефинираме слушачот за копчето за испраќање на порака. Тука започнува нитката за испраќање порака иницијализирана на линија 76</a:t>
            </a:r>
          </a:p>
          <a:p>
            <a:pPr marL="109728" indent="0" algn="just">
              <a:buNone/>
            </a:pPr>
            <a:endParaRPr lang="mk-MK" sz="2000" dirty="0" smtClean="0"/>
          </a:p>
          <a:p>
            <a:pPr marL="109728" indent="0" algn="just">
              <a:buNone/>
            </a:pPr>
            <a:endParaRPr lang="mk-MK" sz="2000" dirty="0" smtClean="0"/>
          </a:p>
          <a:p>
            <a:pPr marL="109728" indent="0" algn="just">
              <a:buNone/>
            </a:pPr>
            <a:endParaRPr lang="mk-MK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mk-MK" dirty="0" smtClean="0"/>
              <a:t>Поставување на сокет за слушање (2)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1809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mk-MK" dirty="0" smtClean="0"/>
              <a:t>Нитка за слушање (1)</a:t>
            </a:r>
            <a:endParaRPr lang="mk-MK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700808"/>
            <a:ext cx="8208913" cy="393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21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just">
              <a:buNone/>
            </a:pPr>
            <a:r>
              <a:rPr lang="mk-MK" dirty="0" smtClean="0"/>
              <a:t>	Во нитката за слушање се дефинира серверскиот сокет (</a:t>
            </a:r>
            <a:r>
              <a:rPr lang="en-US" dirty="0" smtClean="0"/>
              <a:t>Server.java</a:t>
            </a:r>
            <a:r>
              <a:rPr lang="mk-MK" dirty="0" smtClean="0"/>
              <a:t>).</a:t>
            </a:r>
          </a:p>
          <a:p>
            <a:pPr>
              <a:buFont typeface="Wingdings" pitchFamily="2" charset="2"/>
              <a:buChar char="§"/>
            </a:pPr>
            <a:r>
              <a:rPr lang="mk-MK" dirty="0" smtClean="0"/>
              <a:t>На линија 99 се прави блокирачки повик со кој серверот чека на конекција</a:t>
            </a:r>
          </a:p>
          <a:p>
            <a:pPr>
              <a:buFont typeface="Wingdings" pitchFamily="2" charset="2"/>
              <a:buChar char="§"/>
            </a:pPr>
            <a:r>
              <a:rPr lang="mk-MK" dirty="0" smtClean="0"/>
              <a:t>Воспоставената конекција се проследува до сокетот во нитката за примање</a:t>
            </a:r>
          </a:p>
          <a:p>
            <a:pPr>
              <a:buFont typeface="Wingdings" pitchFamily="2" charset="2"/>
              <a:buChar char="§"/>
            </a:pPr>
            <a:r>
              <a:rPr lang="mk-MK" dirty="0" smtClean="0"/>
              <a:t>Нитката за примање на порака се инизијализира на линија 101 и започнува на линија 102</a:t>
            </a:r>
            <a:endParaRPr lang="mk-MK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k-MK" dirty="0" smtClean="0"/>
              <a:t>Нитка за слушање (2)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276626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229600" cy="402533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mk-MK" dirty="0" smtClean="0"/>
              <a:t>Нитка за примање на порака </a:t>
            </a:r>
            <a:br>
              <a:rPr lang="mk-MK" dirty="0" smtClean="0"/>
            </a:br>
            <a:r>
              <a:rPr lang="mk-MK" dirty="0" smtClean="0"/>
              <a:t>(1)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118337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mk-MK" dirty="0" smtClean="0"/>
              <a:t>Нитка за примање на порака </a:t>
            </a:r>
            <a:br>
              <a:rPr lang="mk-MK" dirty="0" smtClean="0"/>
            </a:br>
            <a:r>
              <a:rPr lang="mk-MK" dirty="0" smtClean="0"/>
              <a:t>(2)</a:t>
            </a:r>
            <a:endParaRPr lang="mk-MK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NitkaZaPrimanje.java</a:t>
            </a:r>
          </a:p>
          <a:p>
            <a:pPr>
              <a:buFont typeface="Wingdings" pitchFamily="2" charset="2"/>
              <a:buChar char="§"/>
            </a:pPr>
            <a:r>
              <a:rPr lang="mk-MK" dirty="0" smtClean="0"/>
              <a:t>На линија 43 и 44 се поставуваат каналите за примање и испраќање, соодветно</a:t>
            </a:r>
          </a:p>
          <a:p>
            <a:pPr>
              <a:buFont typeface="Wingdings" pitchFamily="2" charset="2"/>
              <a:buChar char="§"/>
            </a:pPr>
            <a:r>
              <a:rPr lang="mk-MK" dirty="0" smtClean="0"/>
              <a:t>На линија 47 со командата </a:t>
            </a:r>
            <a:r>
              <a:rPr lang="en-US" dirty="0" err="1" smtClean="0"/>
              <a:t>readUTF</a:t>
            </a:r>
            <a:r>
              <a:rPr lang="en-US" dirty="0" smtClean="0"/>
              <a:t>()</a:t>
            </a:r>
            <a:r>
              <a:rPr lang="mk-MK" dirty="0" smtClean="0"/>
              <a:t> се превзема испратената порака</a:t>
            </a:r>
            <a:endParaRPr lang="mk-MK" dirty="0"/>
          </a:p>
        </p:txBody>
      </p:sp>
    </p:spTree>
    <p:extLst>
      <p:ext uri="{BB962C8B-B14F-4D97-AF65-F5344CB8AC3E}">
        <p14:creationId xmlns:p14="http://schemas.microsoft.com/office/powerpoint/2010/main" val="168320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96</TotalTime>
  <Words>244</Words>
  <Application>Microsoft Office PowerPoint</Application>
  <PresentationFormat>On-screen Show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Андроид апликација за  комуникација на локална мрежа </vt:lpstr>
      <vt:lpstr>Зададен проблем</vt:lpstr>
      <vt:lpstr>АsyncTask</vt:lpstr>
      <vt:lpstr>Поставување на сокет за слушање (1)</vt:lpstr>
      <vt:lpstr>Поставување на сокет за слушање (2)</vt:lpstr>
      <vt:lpstr>Нитка за слушање (1)</vt:lpstr>
      <vt:lpstr>Нитка за слушање (2)</vt:lpstr>
      <vt:lpstr>Нитка за примање на порака  (1)</vt:lpstr>
      <vt:lpstr>Нитка за примање на порака  (2)</vt:lpstr>
      <vt:lpstr>Нитка за праќање порака  (1)</vt:lpstr>
      <vt:lpstr>Нитка за праќање порака  (2)</vt:lpstr>
      <vt:lpstr>Нитка за скенирање (1)</vt:lpstr>
      <vt:lpstr>Нитка за скенирање (2)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Примена на TCP протоколот на локална (LAN) мрежа</dc:title>
  <dc:creator>Nikola</dc:creator>
  <cp:lastModifiedBy>Nikola</cp:lastModifiedBy>
  <cp:revision>29</cp:revision>
  <dcterms:created xsi:type="dcterms:W3CDTF">2012-10-29T17:26:17Z</dcterms:created>
  <dcterms:modified xsi:type="dcterms:W3CDTF">2012-12-03T11:39:33Z</dcterms:modified>
</cp:coreProperties>
</file>